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1"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18-Jul-22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18-Jul-22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18-Jul-22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Non Conventional Solar Pond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Working Principle</a:t>
            </a:r>
            <a:endParaRPr lang="en-US" dirty="0"/>
          </a:p>
        </p:txBody>
      </p:sp>
      <p:sp>
        <p:nvSpPr>
          <p:cNvPr id="3" name="Content Placeholder 2"/>
          <p:cNvSpPr>
            <a:spLocks noGrp="1"/>
          </p:cNvSpPr>
          <p:nvPr>
            <p:ph sz="half" idx="1"/>
          </p:nvPr>
        </p:nvSpPr>
        <p:spPr>
          <a:xfrm>
            <a:off x="685800" y="2286000"/>
            <a:ext cx="7543800" cy="2057400"/>
          </a:xfrm>
        </p:spPr>
        <p:txBody>
          <a:bodyPr/>
          <a:lstStyle/>
          <a:p>
            <a:pPr>
              <a:buNone/>
            </a:pPr>
            <a:r>
              <a:rPr lang="en-US" dirty="0" smtClean="0"/>
              <a:t>The solar pond works principle that </a:t>
            </a:r>
            <a:r>
              <a:rPr lang="en-US" b="1" dirty="0" smtClean="0"/>
              <a:t>water or air when heated they become lighter and rise upward</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a:t>
            </a:r>
            <a:endParaRPr lang="en-US" dirty="0"/>
          </a:p>
        </p:txBody>
      </p:sp>
      <p:sp>
        <p:nvSpPr>
          <p:cNvPr id="3" name="Content Placeholder 2"/>
          <p:cNvSpPr>
            <a:spLocks noGrp="1"/>
          </p:cNvSpPr>
          <p:nvPr>
            <p:ph sz="half" idx="1"/>
          </p:nvPr>
        </p:nvSpPr>
        <p:spPr/>
        <p:txBody>
          <a:bodyPr>
            <a:noAutofit/>
          </a:bodyPr>
          <a:lstStyle/>
          <a:p>
            <a:r>
              <a:rPr lang="en-US" sz="1600" dirty="0" smtClean="0"/>
              <a:t>characteristic of solar ponds that allow them to is a salt-concentration gradient of the water. This gradient results in water that is heavily </a:t>
            </a:r>
            <a:r>
              <a:rPr lang="en-US" sz="1600" dirty="0" err="1" smtClean="0"/>
              <a:t>salinated</a:t>
            </a:r>
            <a:r>
              <a:rPr lang="en-US" sz="1600" dirty="0" smtClean="0"/>
              <a:t> collecting at the bottom of the pond, with concentration decreasing towards the surface resulting in cool, fresh water on top of the pond. This collection of salty water at the bottom of the lake is known as the "storage zone", while the freshwater top layer is known as the "surface zone". </a:t>
            </a:r>
          </a:p>
          <a:p>
            <a:r>
              <a:rPr lang="en-US" sz="1600" dirty="0" smtClean="0"/>
              <a:t> When sunlight is incident on these ponds, most of the incoming sunlight reaches the bottom and thus the "storage zone" heats up. However, this newly heated water cannot rise and thus heat loss upwards is prevented. The salty water cannot rise because it is heavier than the fresh water that is on top of the pond, and thus the upper layer</a:t>
            </a:r>
            <a:endParaRPr lang="en-US" sz="1600" dirty="0"/>
          </a:p>
        </p:txBody>
      </p:sp>
      <p:pic>
        <p:nvPicPr>
          <p:cNvPr id="6" name="Content Placeholder 4" descr="Introduction to Solar Pond | EcoMENA"/>
          <p:cNvPicPr>
            <a:picLocks/>
          </p:cNvPicPr>
          <p:nvPr/>
        </p:nvPicPr>
        <p:blipFill>
          <a:blip r:embed="rId2"/>
          <a:srcRect/>
          <a:stretch>
            <a:fillRect/>
          </a:stretch>
        </p:blipFill>
        <p:spPr bwMode="auto">
          <a:xfrm>
            <a:off x="4648200" y="2133600"/>
            <a:ext cx="4495800" cy="330916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a:t>
            </a:r>
            <a:endParaRPr lang="en-US" dirty="0"/>
          </a:p>
        </p:txBody>
      </p:sp>
      <p:sp>
        <p:nvSpPr>
          <p:cNvPr id="3" name="Content Placeholder 2"/>
          <p:cNvSpPr>
            <a:spLocks noGrp="1"/>
          </p:cNvSpPr>
          <p:nvPr>
            <p:ph sz="half" idx="1"/>
          </p:nvPr>
        </p:nvSpPr>
        <p:spPr/>
        <p:txBody>
          <a:bodyPr>
            <a:normAutofit fontScale="62500" lnSpcReduction="20000"/>
          </a:bodyPr>
          <a:lstStyle/>
          <a:p>
            <a:r>
              <a:rPr lang="en-US" dirty="0" smtClean="0"/>
              <a:t>The heat from solar ponds can be used in a variety of different ways. First, since the heat storing abilities of solar ponds are so great they are ideal for use in heating and cooling buildings as they can maintain a fairly stable temperature. These ponds can also be used to generate electricity  by driving some organic </a:t>
            </a:r>
            <a:r>
              <a:rPr lang="en-US" dirty="0" err="1" smtClean="0"/>
              <a:t>Rankine</a:t>
            </a:r>
            <a:r>
              <a:rPr lang="en-US" dirty="0" smtClean="0"/>
              <a:t> engine cycle - simply a turbine powered by evaporating a fluid. </a:t>
            </a:r>
          </a:p>
          <a:p>
            <a:r>
              <a:rPr lang="en-US" dirty="0" smtClean="0"/>
              <a:t>Solar ponds can be used for desalination purposes as the low cost of this thermal energy can be used to remove the salt from water for drinking or irrigation purposes.</a:t>
            </a:r>
            <a:endParaRPr lang="en-US" dirty="0"/>
          </a:p>
        </p:txBody>
      </p:sp>
      <p:pic>
        <p:nvPicPr>
          <p:cNvPr id="5" name="Content Placeholder 4" descr="How does a solar pond work? - Quora"/>
          <p:cNvPicPr>
            <a:picLocks noGrp="1"/>
          </p:cNvPicPr>
          <p:nvPr>
            <p:ph sz="half" idx="2"/>
          </p:nvPr>
        </p:nvPicPr>
        <p:blipFill>
          <a:blip r:embed="rId2"/>
          <a:srcRect/>
          <a:stretch>
            <a:fillRect/>
          </a:stretch>
        </p:blipFill>
        <p:spPr bwMode="auto">
          <a:xfrm>
            <a:off x="4648200" y="2472971"/>
            <a:ext cx="4038600" cy="2780421"/>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75</Words>
  <Application>Microsoft Office PowerPoint</Application>
  <PresentationFormat>On-screen Show (4:3)</PresentationFormat>
  <Paragraphs>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Non Conventional Solar Pond</vt:lpstr>
      <vt:lpstr>Working Principle</vt:lpstr>
      <vt:lpstr>Working</vt:lpstr>
      <vt:lpstr>Applications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Pond</dc:title>
  <dc:creator>Mandeep</dc:creator>
  <cp:lastModifiedBy>gdc</cp:lastModifiedBy>
  <cp:revision>12</cp:revision>
  <dcterms:created xsi:type="dcterms:W3CDTF">2006-08-16T00:00:00Z</dcterms:created>
  <dcterms:modified xsi:type="dcterms:W3CDTF">2022-07-18T06:52:21Z</dcterms:modified>
</cp:coreProperties>
</file>